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9" r:id="rId4"/>
    <p:sldId id="258" r:id="rId5"/>
    <p:sldId id="262" r:id="rId6"/>
    <p:sldId id="263" r:id="rId7"/>
    <p:sldId id="265" r:id="rId8"/>
    <p:sldId id="264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4" r:id="rId25"/>
    <p:sldId id="285" r:id="rId26"/>
    <p:sldId id="286" r:id="rId27"/>
    <p:sldId id="288" r:id="rId28"/>
    <p:sldId id="287" r:id="rId29"/>
    <p:sldId id="289" r:id="rId30"/>
    <p:sldId id="290" r:id="rId31"/>
    <p:sldId id="291" r:id="rId32"/>
    <p:sldId id="293" r:id="rId33"/>
    <p:sldId id="294" r:id="rId34"/>
    <p:sldId id="297" r:id="rId35"/>
    <p:sldId id="298" r:id="rId36"/>
    <p:sldId id="299" r:id="rId37"/>
    <p:sldId id="300" r:id="rId38"/>
    <p:sldId id="301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3" d="100"/>
          <a:sy n="113" d="100"/>
        </p:scale>
        <p:origin x="145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6DB0283-D35C-4A4E-A004-CB8A7DB83019}" type="datetimeFigureOut">
              <a:rPr lang="en-US" smtClean="0"/>
              <a:pPr/>
              <a:t>11-Apr-17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0" y="3000372"/>
            <a:ext cx="9144000" cy="2714644"/>
          </a:xfrm>
        </p:spPr>
        <p:txBody>
          <a:bodyPr>
            <a:normAutofit/>
          </a:bodyPr>
          <a:lstStyle/>
          <a:p>
            <a:pPr algn="ctr"/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ОБОЉЕЊА ИЗАЗВАНА ЖИВОТИЊСКИМ ПАРАЗИТИМА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362200" y="6286520"/>
            <a:ext cx="6705600" cy="449316"/>
          </a:xfrm>
        </p:spPr>
        <p:txBody>
          <a:bodyPr>
            <a:noAutofit/>
          </a:bodyPr>
          <a:lstStyle/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Scabies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Клиничка слика: предилекциона места (периумбиликално, аксиле, дојке, сакрално, доручје)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Глава и леђа код одраслих поштеђени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Каналићи – кратки, мрке боје, лако едематозни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Секундарне промене услед чешања и сензибилизације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Ексудативне папуле, тачкасте екскоријације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Иритативни чворићи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Екцематизација и суперинфекција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045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Scabies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46515" y="1916832"/>
            <a:ext cx="4572638" cy="34294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701" y="2780928"/>
            <a:ext cx="3202536" cy="214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883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Scabies</a:t>
            </a:r>
            <a:endParaRPr lang="en-US" sz="3200" dirty="0"/>
          </a:p>
        </p:txBody>
      </p:sp>
      <p:pic>
        <p:nvPicPr>
          <p:cNvPr id="6" name="Content Placeholder 5" descr="Image result for scabies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3886200" cy="2575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Content Placeholder 7" descr="Image result for scabies"/>
          <p:cNvPicPr>
            <a:picLocks noGrp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417309"/>
            <a:ext cx="3020590" cy="2252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Image result for scabies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653136"/>
            <a:ext cx="2381250" cy="183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Image result for scabies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06" b="25432"/>
          <a:stretch/>
        </p:blipFill>
        <p:spPr bwMode="auto">
          <a:xfrm>
            <a:off x="4644008" y="1772816"/>
            <a:ext cx="3975116" cy="26307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058543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Scabies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12648" y="1916833"/>
            <a:ext cx="3743328" cy="3024336"/>
          </a:xfrm>
          <a:prstGeom prst="rect">
            <a:avLst/>
          </a:prstGeom>
        </p:spPr>
      </p:pic>
      <p:pic>
        <p:nvPicPr>
          <p:cNvPr id="6" name="Picture 5" descr="P712109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6"/>
            <a:ext cx="3600400" cy="2808313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40330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Scabies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Дијагноза се поставља на основу клиничке слике и анамнезе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Диференцијална дијагноза: пруригинозне дерматозе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Лечење: опште мере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Скабициди 5% перметрин, бензил бензоат, линдан, сулфур, кротамитон. Код одојчади 5% перметрин.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Обавезно се лече сви контакти, истовремено и примене се опште мере.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3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Arial" panose="020B0604020202020204" pitchFamily="34" charset="0"/>
                <a:cs typeface="Arial" panose="020B0604020202020204" pitchFamily="34" charset="0"/>
              </a:rPr>
              <a:t>Гљивична обољења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418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Миколошка дијагностика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Директни микроскопски препарат (стругањем са лезија, узима се измењена длака, нокат се загребе)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Култура материјала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Инвазија длаке: ектотрикс, ендотрикс и фавус тип</a:t>
            </a:r>
          </a:p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Woodova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лампа</a:t>
            </a:r>
          </a:p>
          <a:p>
            <a:pPr marL="0" indent="0">
              <a:buNone/>
            </a:pP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646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Pityriasis versicolor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Malasezia furfur seu Pityrosporum ovale</a:t>
            </a:r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Често обољење, рецидивантан ток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Резидентна флора, опортунистичка инфекција,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Појачано знојење, неадекватна одећа, имуносупресија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359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Pityriasis versicolor</a:t>
            </a:r>
            <a:endParaRPr lang="en-US" sz="3200" dirty="0"/>
          </a:p>
        </p:txBody>
      </p:sp>
      <p:pic>
        <p:nvPicPr>
          <p:cNvPr id="5" name="Content Placeholder 4" descr="__7_002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01" y="2060848"/>
            <a:ext cx="3886200" cy="259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IMGP017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83" y="2060848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4042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Pityriasis versicolor</a:t>
            </a:r>
            <a:endParaRPr lang="en-US" sz="3200" dirty="0"/>
          </a:p>
        </p:txBody>
      </p:sp>
      <p:pic>
        <p:nvPicPr>
          <p:cNvPr id="7" name="Content Placeholder 6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23528" y="2276872"/>
            <a:ext cx="3886200" cy="2914650"/>
          </a:xfrm>
          <a:prstGeom prst="rect">
            <a:avLst/>
          </a:prstGeom>
        </p:spPr>
      </p:pic>
      <p:pic>
        <p:nvPicPr>
          <p:cNvPr id="9" name="Content Placeholder 8" descr="Image result for versicolor pityriasis"/>
          <p:cNvPicPr>
            <a:picLocks noGrp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2413835"/>
            <a:ext cx="3886200" cy="26407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5099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Педикулоза</a:t>
            </a:r>
            <a:r>
              <a:rPr lang="sr-Cyrl-R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600200"/>
            <a:ext cx="8643998" cy="5114948"/>
          </a:xfrm>
        </p:spPr>
        <p:txBody>
          <a:bodyPr>
            <a:normAutofit/>
          </a:bodyPr>
          <a:lstStyle/>
          <a:p>
            <a:r>
              <a:rPr lang="sr-Cyrl-RS" sz="2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Изазивач је ваш, паразит сисара. Паразит живи месец дана, носи 7-10 јаја дневно, из којих се након 15 дана развија зрео паразит.</a:t>
            </a:r>
          </a:p>
          <a:p>
            <a:r>
              <a:rPr lang="sr-Latn-RS" sz="2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Pediculus humanus capitis et corporis</a:t>
            </a:r>
          </a:p>
          <a:p>
            <a:r>
              <a:rPr lang="sr-Latn-RS" sz="2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Phthirus pubis</a:t>
            </a:r>
          </a:p>
          <a:p>
            <a:r>
              <a:rPr lang="sr-Cyrl-RS" sz="2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Ујед ваши је безболан. Клиничка слика настаје десетак дана након инфестације, као последица уједа и сензибилизације на саливу и убрузгани антикоагуланс. </a:t>
            </a:r>
            <a:endParaRPr lang="sr-Cyrl-RS" sz="2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Pityriasis versicolor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Дијагноза се поставља на основу клиничке слике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Диференцијална дијагноза: витилиго, дерматитиси,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Pityriasis rosea</a:t>
            </a:r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Терапија: антимикотска средства у локалној терапији, кератолитици, цинк пиритион, селенијум сулфид. Општа терапија: кетоконазол, флуконазол, итраконазол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Опште мере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0378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Дерматофитије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Дерматофити су кератофилни микроорганизми који инвадирају орожале структуре коже, длаку и нокте, не продиру у живи део епидерма и у дерм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Класификација према генусу (трихофитије, епидермофитије, микроспорије); екологији (антропофилни, зоофилни, геофилни)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Обољења су контагиозна, преносе се директним и индиректним путем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 трихофитона је најконтагиознији (коса, брада, кожа...);микроспорије нападају капилицијум ретко нокте а епидермофитони стопала, прегибе и нокте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223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Trichophytia superficialis capillitii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916832"/>
            <a:ext cx="2105025" cy="2181225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491880" y="1589566"/>
            <a:ext cx="5239221" cy="5223809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Антропофилни трихофитон тонзуранс; ендотрикс тип инвазије длаке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Деца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Бројна округла поља која се сливају; ситна сквама, длаке поломљене на самом отвору, црне тачкице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Инфламација није знатна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Related image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293096"/>
            <a:ext cx="2736304" cy="21139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16580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Trichophytia profunda capillitii (Kerion Celsi)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275856" y="1589566"/>
            <a:ext cx="5455245" cy="5223809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Дубока трихофитија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Зоофилни специјеси; ектотрикс инвазија длаке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Еритематозно поље са ситном сквамом касније формира инфламацију у виду супуративног фоликулитиса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Длаке неизмењене, лако се чупају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Лимфаденопатија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Цикатријална алопеција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Content Placeholder 7" descr="Image result for trihofitija profunda capitis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4" r="21212"/>
          <a:stretch/>
        </p:blipFill>
        <p:spPr bwMode="auto">
          <a:xfrm>
            <a:off x="323528" y="1700808"/>
            <a:ext cx="2594249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Image result for trihofitija profunda capiti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13" y="4797152"/>
            <a:ext cx="1924050" cy="1934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37664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Microsporia capillitii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Инфекција антропофилним сојем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Microsporum audouinii</a:t>
            </a:r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данасчешће зоофилним сојем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M.canis</a:t>
            </a:r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Промене су малобројне, округле, неинфламоване плоче са ситном сквамом. Длака поломљена пар цм изнад површине, сивкасте боје, погнута у различитим смеровима (личи на стрњиште, покошену ливаду)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0650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Favus capillitii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Изазивач је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Tr.schonleinii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сафавус типом инвазије длаке.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централном делу капилицијума су промене, шире се центрифугално, остављајући очуван венац периферне косе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Карактеристична је скутула, тањираста творевина жуте боје, састављена од паразита и кератинских маса. Коса је у облику кучине, лако се чупа.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Цикатријална алопеција.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3161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Терапија дерматофитија капилицијума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Обавезна је општа терапија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Гризеофулвин, тербинафин, итраконазол флуконазол 4-6-8 недеља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Антибиотици, кортикостероиди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Локална терапија: опште мере и топикални антибиотици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4732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Tinea barbae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275856" y="1589566"/>
            <a:ext cx="5455245" cy="5223809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Дубока трихофитија</a:t>
            </a:r>
          </a:p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Sycosis barbae (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личи на смокву)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Диференцијална дијагноза је бактеријски фоликулитис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23" y="1772816"/>
            <a:ext cx="2316048" cy="1800201"/>
          </a:xfrm>
        </p:spPr>
      </p:pic>
      <p:pic>
        <p:nvPicPr>
          <p:cNvPr id="9" name="Picture 8" descr="Image result for tinea barbae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3024336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Image result for tinea barba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80"/>
          <a:stretch/>
        </p:blipFill>
        <p:spPr bwMode="auto">
          <a:xfrm>
            <a:off x="4238178" y="3831438"/>
            <a:ext cx="3530600" cy="27235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373789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Tinea pedis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275856" y="1589566"/>
            <a:ext cx="5455245" cy="5223809"/>
          </a:xfrm>
        </p:spPr>
        <p:txBody>
          <a:bodyPr>
            <a:normAutofit lnSpcReduction="10000"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Најчешћа гљивична инфекција код човека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Интердигитални облик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Хиперкератотски облик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Везикулобулозни облик (дисхидротични)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Диференцијална дијагноза: бактеријска инфекција, дерматитиси, псоријаза, пустулоза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Лечење: опште мере, топикални антимикотици као и системски код тежих облика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Content Placeholder 8" descr="Image result for tinea pedis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3096344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Image result for tinea pedis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82" r="20121"/>
          <a:stretch/>
        </p:blipFill>
        <p:spPr bwMode="auto">
          <a:xfrm>
            <a:off x="179512" y="4759927"/>
            <a:ext cx="3096344" cy="19094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270901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Tinea corporis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139953" y="1700808"/>
            <a:ext cx="4824536" cy="5079793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Кожа трупа и екстремитета изузев прегиба (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T.cruris)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табана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(T.pedum)</a:t>
            </a:r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Суперфицијални облик, еритем, сквама, ивичне пустуле, периферно ширење</a:t>
            </a:r>
          </a:p>
          <a:p>
            <a:r>
              <a:rPr lang="sr-Cyrl-R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убоки облици, инфламовани облик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ntent Placeholder 5" descr="Image result for tinea corporis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3886200" cy="2634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Image result for tinea corporis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86"/>
          <a:stretch/>
        </p:blipFill>
        <p:spPr bwMode="auto">
          <a:xfrm>
            <a:off x="467544" y="4869160"/>
            <a:ext cx="2857500" cy="1371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39462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Pediculosis capitis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163390"/>
            <a:ext cx="2638425" cy="1733550"/>
          </a:xfrm>
        </p:spPr>
      </p:pic>
      <p:pic>
        <p:nvPicPr>
          <p:cNvPr id="16" name="Content Placeholder 15" descr="Image result for pediculosis capitis"/>
          <p:cNvPicPr>
            <a:picLocks noGrp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44824"/>
            <a:ext cx="3598168" cy="2525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2"/>
          <a:stretch/>
        </p:blipFill>
        <p:spPr>
          <a:xfrm>
            <a:off x="971600" y="4653136"/>
            <a:ext cx="2016224" cy="1600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1"/>
          <a:stretch/>
        </p:blipFill>
        <p:spPr>
          <a:xfrm>
            <a:off x="4427984" y="4941168"/>
            <a:ext cx="2847975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3430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Tinea cruris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067944" y="1613975"/>
            <a:ext cx="4685845" cy="5117931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Чешће код мушкараца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Аутоинфекција или индиректни пренос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Хиперхидроза, седење дуготрајно, неадекватна одећа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Плакови са издигнутом често везикулозном ивицом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Пруритус</a:t>
            </a:r>
          </a:p>
          <a:p>
            <a:pPr marL="0" indent="0">
              <a:buNone/>
            </a:pP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ntent Placeholder 5" descr="Image result for tinea cruris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47" b="12259"/>
          <a:stretch/>
        </p:blipFill>
        <p:spPr bwMode="auto">
          <a:xfrm>
            <a:off x="107504" y="1988840"/>
            <a:ext cx="3886200" cy="24136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Image result for tinea cruris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60"/>
          <a:stretch/>
        </p:blipFill>
        <p:spPr bwMode="auto">
          <a:xfrm>
            <a:off x="260073" y="4484006"/>
            <a:ext cx="2863215" cy="2247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113428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Tinea unguium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419873" y="1556792"/>
            <a:ext cx="5724128" cy="5223809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Ретко самостално, чешће уз инфекцију стопала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Дистална субунгвална онихомикоза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Проксимална бела онихомикоза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Површна бела онихомикоза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Тотална дистрофична онихомикоза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Дијагноза се поставља клиничким прегледом и миколошким прегледом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Терапија је антимикотска општа и локална 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ntent Placeholder 5" descr="Image result for tinea pedis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772817"/>
            <a:ext cx="3384376" cy="2592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Image result for tinea unguium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25144"/>
            <a:ext cx="2813685" cy="1644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50566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Candidiasis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Кандидијаза је изазвана фунгусима генуса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Candida </a:t>
            </a:r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Обољења коже, слузокоже и ноката, ретко системска обољења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инфекцији хифе продиру у рожасти и гранулозни слој, активишу алтернативни пут комплемента, хемотакса полиморфонуклеара (стварање пустула)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7827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Candidiasis oralis (Soor)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2857500" cy="2085975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0" y="1589566"/>
            <a:ext cx="4464495" cy="5079793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Новорођенчад, пре колонизације букалне слузокоже бактеријком флором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одраслих услед предиспонирајућих фактора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Слузокожа усне дупље и углови усана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Беличасте наслаге изнад еритематозне еродоване површине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05" y="4126185"/>
            <a:ext cx="3522079" cy="225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3545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Candidiasis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Vulvo – vaginitis candidomycetica </a:t>
            </a:r>
          </a:p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Balanoposthitis candidomycetica</a:t>
            </a:r>
          </a:p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Perionyxis chronica</a:t>
            </a:r>
          </a:p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Candidiasis intertriginosa</a:t>
            </a:r>
          </a:p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Erosio interdigitalis candidomycetica</a:t>
            </a:r>
          </a:p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Angulus infectiosus (Cheillitis angularis)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6989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615034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46" b="1"/>
          <a:stretch/>
        </p:blipFill>
        <p:spPr bwMode="auto">
          <a:xfrm>
            <a:off x="755576" y="692696"/>
            <a:ext cx="4278630" cy="27514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 descr="P926006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0"/>
          <a:stretch/>
        </p:blipFill>
        <p:spPr bwMode="auto">
          <a:xfrm>
            <a:off x="729928" y="3789040"/>
            <a:ext cx="4241165" cy="25139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5148064" y="769848"/>
            <a:ext cx="3462655" cy="259715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5"/>
          <a:stretch>
            <a:fillRect/>
          </a:stretch>
        </p:blipFill>
        <p:spPr>
          <a:xfrm>
            <a:off x="5292080" y="4149080"/>
            <a:ext cx="264096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360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Лечење кандидијаза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Опште мере: одстранити предиспонирајуће факторе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Локално лечење: нистатин и имидазолски препарати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Општа терапија: кетоконазол, итраконазол, флуконазол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0195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Пиодермије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848" y="1628800"/>
            <a:ext cx="8712200" cy="5141168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Furunculus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некрозантна пиококна инфекција коже која почиње од фоликула длаке. Било који део обрасао длаком. Живо еритематозан, чврст, топао, болан чвор. Централно некроза са флуктуацијом и спонтаном дренажом.</a:t>
            </a:r>
          </a:p>
          <a:p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Carbunculus </a:t>
            </a:r>
            <a:r>
              <a:rPr lang="sr-Cyrl-R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 састоји од групе фурункула. Могућа је фебрилност,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малаксалост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Локализација на горњој усни или поред носа је опасна због венске комуникације са кавернозним синусом због могућности његове тромбозе.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Рецидивантна фурункулоза се јавља код дијабета, имуносупресије...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90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Пиодермије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848" y="1628800"/>
            <a:ext cx="8712200" cy="5141168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Терапија: општа антибиотска терапија. Пошто је узрочник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S. Aureus </a:t>
            </a:r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(еритромицин, цефалоспорини, пеницилини резистентни на пеницилиназу). Локална терапија (алкохолни облози, антибиотици, инцизија).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Image result for furunculu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9" y="4581128"/>
            <a:ext cx="2640965" cy="1896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Image result for carbuncul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51600"/>
            <a:ext cx="2611120" cy="1955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6456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Pediculosis capitis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 descr="IMGP037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5"/>
          <p:cNvPicPr>
            <a:picLocks noGrp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4572000" y="2480485"/>
            <a:ext cx="38862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99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Pediculosis capitis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Свраб је увек присутан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Суперинфекција, увећане лимфне жлезде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Дијагноза се поставља клиничким прегледом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Диференцијална дијагноза: себороични дерматитис, псоријаза, гљивичне инфекције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Лечење: опште мере и превенција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1% линдан (токсичност за ЦНС); не даје се у трудноћи и код деце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1% перметрин, тетраметрин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Терапија суперинфекције и екцематизације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029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Pediculosis corporis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особа са ниским животним стандардом</a:t>
            </a:r>
          </a:p>
          <a:p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Ваши су преносиоци рикеција </a:t>
            </a:r>
          </a:p>
          <a:p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Макуле на месту убода, уртике, папуле, линеарне екскоријације.</a:t>
            </a:r>
          </a:p>
          <a:p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Секундарна инфекција и екцематизација</a:t>
            </a:r>
          </a:p>
          <a:p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Хиперпигментација коже – </a:t>
            </a:r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cutis vagantium</a:t>
            </a:r>
          </a:p>
          <a:p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Лечење: лична хигијена и замена одеће и рубља.</a:t>
            </a:r>
          </a:p>
          <a:p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Скабициди се користе (линдан).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512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Pediculosis corporis</a:t>
            </a:r>
            <a:endParaRPr lang="en-US" sz="3200" dirty="0"/>
          </a:p>
        </p:txBody>
      </p:sp>
      <p:pic>
        <p:nvPicPr>
          <p:cNvPr id="4" name="Picture 4" descr="PA29004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59944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921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Phthiriasis pubis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STD</a:t>
            </a:r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Предео пубиса, али и трбуха и аксила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Иритација коже, сиво – љубичасте макуле (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maculae coeruleae)</a:t>
            </a:r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Суперинфекција, екцематизација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Дијагноза се поставља клиничким прегледом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Лечење као код педикулозе косе. Опште мере. Лечење партнера. Депилација.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582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Scabies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Инфктивна дерматоза коју карактерише породична појава и ноћни свраб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Преноси се директно и индиректно</a:t>
            </a:r>
          </a:p>
          <a:p>
            <a:r>
              <a:rPr lang="sr-Latn-RS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STD</a:t>
            </a:r>
            <a:endParaRPr lang="sr-Cyrl-R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Изазивач је шугарац </a:t>
            </a: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Sarcoptes scabiei 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Развојни циклус: копулација на површини коже, мужјак угине, оплођена женка копа канал кроз епидерм, леже јаја из којих се касније развије ларва и угиба. Циклус траје десетак дана.</a:t>
            </a:r>
          </a:p>
          <a:p>
            <a:r>
              <a:rPr lang="sr-Cyrl-RS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Сензибилизација на паразит ињегове продукте  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5274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pezentacija kme atopijski</Template>
  <TotalTime>344</TotalTime>
  <Words>1128</Words>
  <Application>Microsoft Office PowerPoint</Application>
  <PresentationFormat>On-screen Show (4:3)</PresentationFormat>
  <Paragraphs>170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Arial</vt:lpstr>
      <vt:lpstr>Times New Roman</vt:lpstr>
      <vt:lpstr>Tw Cen MT</vt:lpstr>
      <vt:lpstr>Wingdings</vt:lpstr>
      <vt:lpstr>Wingdings 2</vt:lpstr>
      <vt:lpstr>Median</vt:lpstr>
      <vt:lpstr>ОБОЉЕЊА ИЗАЗВАНА ЖИВОТИЊСКИМ ПАРАЗИТИМА </vt:lpstr>
      <vt:lpstr>Педикулоза </vt:lpstr>
      <vt:lpstr>Pediculosis capitis </vt:lpstr>
      <vt:lpstr>Pediculosis capitis </vt:lpstr>
      <vt:lpstr>Pediculosis capitis </vt:lpstr>
      <vt:lpstr>Pediculosis corporis</vt:lpstr>
      <vt:lpstr>Pediculosis corporis</vt:lpstr>
      <vt:lpstr>Phthiriasis pubis</vt:lpstr>
      <vt:lpstr>Scabies</vt:lpstr>
      <vt:lpstr>Scabies</vt:lpstr>
      <vt:lpstr>Scabies</vt:lpstr>
      <vt:lpstr>Scabies</vt:lpstr>
      <vt:lpstr>Scabies</vt:lpstr>
      <vt:lpstr>Scabies</vt:lpstr>
      <vt:lpstr>Гљивична обољења</vt:lpstr>
      <vt:lpstr>Миколошка дијагностика</vt:lpstr>
      <vt:lpstr>Pityriasis versicolor</vt:lpstr>
      <vt:lpstr>Pityriasis versicolor</vt:lpstr>
      <vt:lpstr>Pityriasis versicolor</vt:lpstr>
      <vt:lpstr>Pityriasis versicolor</vt:lpstr>
      <vt:lpstr>Дерматофитије</vt:lpstr>
      <vt:lpstr>Trichophytia superficialis capillitii</vt:lpstr>
      <vt:lpstr>Trichophytia profunda capillitii (Kerion Celsi)</vt:lpstr>
      <vt:lpstr>Microsporia capillitii</vt:lpstr>
      <vt:lpstr>Favus capillitii</vt:lpstr>
      <vt:lpstr>Терапија дерматофитија капилицијума</vt:lpstr>
      <vt:lpstr>Tinea barbae</vt:lpstr>
      <vt:lpstr>Tinea pedis</vt:lpstr>
      <vt:lpstr>Tinea corporis</vt:lpstr>
      <vt:lpstr>Tinea cruris</vt:lpstr>
      <vt:lpstr>Tinea unguium</vt:lpstr>
      <vt:lpstr>Candidiasis</vt:lpstr>
      <vt:lpstr>Candidiasis oralis (Soor)</vt:lpstr>
      <vt:lpstr>Candidiasis</vt:lpstr>
      <vt:lpstr>PowerPoint Presentation</vt:lpstr>
      <vt:lpstr>Лечење кандидијаза</vt:lpstr>
      <vt:lpstr>Пиодермије</vt:lpstr>
      <vt:lpstr>Пиодермије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Нова сазнања о етиопатогенези атопијског дерматитиса                            КОНТИНУИРАНА МЕДИЦИНСКА ЕДУКАЦИЈА</dc:title>
  <dc:creator>korisnik</dc:creator>
  <cp:lastModifiedBy>korisnik</cp:lastModifiedBy>
  <cp:revision>51</cp:revision>
  <dcterms:created xsi:type="dcterms:W3CDTF">2017-04-10T14:57:01Z</dcterms:created>
  <dcterms:modified xsi:type="dcterms:W3CDTF">2017-04-11T20:14:21Z</dcterms:modified>
</cp:coreProperties>
</file>